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2"/>
  </p:notesMasterIdLst>
  <p:sldIdLst>
    <p:sldId id="265" r:id="rId5"/>
    <p:sldId id="259" r:id="rId6"/>
    <p:sldId id="261" r:id="rId7"/>
    <p:sldId id="260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606" autoAdjust="0"/>
  </p:normalViewPr>
  <p:slideViewPr>
    <p:cSldViewPr snapToGrid="0" snapToObjects="1">
      <p:cViewPr varScale="1">
        <p:scale>
          <a:sx n="68" d="100"/>
          <a:sy n="68" d="100"/>
        </p:scale>
        <p:origin x="-1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7FEF7-2C92-794E-AF3C-244A9922FC0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50409-756B-E049-A360-6723ED275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2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INTERNET OF THE 1960s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NOT ACCESSIBLE TO THE PUBLIC.  AS A WAY TO SUPPORT THE COMMUNTES OF THE DAY, STEWART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BRAND’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PUBLISHED THE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WHOLE EARTH CATALOG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WAS DESIGNED TO PROVIDE THE TOOLS AND KNOWLEDGE FOR STARTING THESE NEW WORLDS.  MOREOVER, IT'S CONTENTS WERE SUBMITTED BY THE READERS THEMSELVES, REVIEWS AND HOW-TO INSTRUCTIONS,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CREDITED FOR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SHAPING THE FORM AND IDEOLOGY OF THE INTERNET WE KNOW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TODAY.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6D1D-2B81-2245-8CF7-41D16C5AFD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36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ITS SUBSCRIBERS SHARED INFORMATIONAL ACCESS TO THE ENGINEERING SCIENCE WAS GENERATED BY THE VERY MILITARY-INDUSTRIAL-COMPLEX THEY WERE FLEEING. "WHAT THIS NEW SOCIETY NEEDED," BRAND BELIEVED" WAS A WAY THE COMMUNALISTS COULD LEARN FROM ONE ANOTHER."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6D1D-2B81-2245-8CF7-41D16C5AFD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56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DIFFERENCE IN TODAY'S COMMUNE AND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COMMUNES OF THE 1960S,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SPEED - SPEED OF ACCESS, SPEED OF TRIAL AND EXPERIMENTATION, SPEED PUBLISHING RESULTS, SPEED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COLLABORATION,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REDESIGN AND RETRIAL. THE SKILLS FOR LIVING OFF THE LAND MAY HAVE EXPIRED IN OUR CULTURE, BUT THE ARCHIVE AND DOCUMENTATION HAS EXPANDED EXPONENTIALLY.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6D1D-2B81-2245-8CF7-41D16C5AFD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0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2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7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10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345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4735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8047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868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3885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1146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7937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1920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877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4048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16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1578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3459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47356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80473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868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38850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11465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793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992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19201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40482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160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15783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66681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7940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67905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59437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17224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2011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471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6778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76242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0100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77228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158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629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6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1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0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99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7FE6F-D6F8-9A41-8B5C-F63844B58165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DE1BB-C79D-0E4D-AA8A-AD20E09AC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63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9280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9280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7FE6F-D6F8-9A41-8B5C-F63844B5816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2/27/17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DE1BB-C79D-0E4D-AA8A-AD20E09AC9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508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915" y="1098781"/>
            <a:ext cx="808649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alibri"/>
              </a:rPr>
              <a:t>WHOLE EARTH CATALOG</a:t>
            </a:r>
          </a:p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Stewart </a:t>
            </a:r>
            <a:r>
              <a:rPr lang="en-US" sz="2000" dirty="0"/>
              <a:t>Brand 1968-</a:t>
            </a:r>
            <a:r>
              <a:rPr lang="en-US" sz="2000" dirty="0" smtClean="0"/>
              <a:t>1972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mean to provide information to communes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peer-to-peer publishing, no original </a:t>
            </a:r>
            <a:r>
              <a:rPr lang="en-US" sz="2000" dirty="0" smtClean="0"/>
              <a:t>material from publisher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how-to instructions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where to find resources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education on military and industrial technologies and innovations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connection to other communities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continues as </a:t>
            </a:r>
            <a:r>
              <a:rPr lang="en-US" sz="2000" dirty="0" smtClean="0"/>
              <a:t>Whole </a:t>
            </a:r>
            <a:r>
              <a:rPr lang="en-US" sz="2000" dirty="0"/>
              <a:t>Earth </a:t>
            </a:r>
            <a:r>
              <a:rPr lang="en-US" sz="2000" dirty="0" err="1"/>
              <a:t>Lectronic</a:t>
            </a:r>
            <a:r>
              <a:rPr lang="en-US" sz="2000" dirty="0"/>
              <a:t> Link (WELL</a:t>
            </a:r>
            <a:r>
              <a:rPr lang="en-US" sz="2000" dirty="0" smtClean="0"/>
              <a:t>) – early social internet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alibri"/>
              </a:rPr>
              <a:t>empowerment of technologically enabled elites (local social practices)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alibri"/>
              </a:rPr>
              <a:t>rejected traditional forms of governance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alibri"/>
              </a:rPr>
              <a:t>communards of 1960s developed utopian vision in line with </a:t>
            </a:r>
            <a:r>
              <a:rPr lang="en-US" sz="2000" dirty="0" smtClean="0">
                <a:latin typeface="Calibri"/>
              </a:rPr>
              <a:t>Republicans (Libertarians) </a:t>
            </a:r>
            <a:r>
              <a:rPr lang="en-US" sz="2000" dirty="0" smtClean="0">
                <a:latin typeface="Calibri"/>
              </a:rPr>
              <a:t>of 1990s</a:t>
            </a:r>
          </a:p>
          <a:p>
            <a:endParaRPr lang="en-US" sz="2000" b="1" dirty="0" smtClean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912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EC-2619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670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EC-2638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618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EC-2646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75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915" y="1098781"/>
            <a:ext cx="80864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PURITAN </a:t>
            </a:r>
            <a:r>
              <a:rPr lang="en-US" sz="2000" b="1" dirty="0" smtClean="0"/>
              <a:t>ETHIC</a:t>
            </a:r>
          </a:p>
          <a:p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rugged individualism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hard work alone will lead to success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thrift and resourcefulness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social status does not matter, anyone can succeed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small business is an acorn that will grow into large corporation</a:t>
            </a:r>
          </a:p>
        </p:txBody>
      </p:sp>
    </p:spTree>
    <p:extLst>
      <p:ext uri="{BB962C8B-B14F-4D97-AF65-F5344CB8AC3E}">
        <p14:creationId xmlns:p14="http://schemas.microsoft.com/office/powerpoint/2010/main" val="2678870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915" y="1098781"/>
            <a:ext cx="80864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SOCIAL ETHIC </a:t>
            </a:r>
            <a:r>
              <a:rPr lang="en-US" sz="2000" dirty="0" smtClean="0"/>
              <a:t>– Whyte</a:t>
            </a:r>
          </a:p>
          <a:p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group as source of creativity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belongingness as ultimate need of the individual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application of science to achieve belongingness (scientific methods will eliminate obstacles to consensus and create equilibrium in which society and individual needs are the same)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organizations make better decisions than individuals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better to work for an organization than to advance one's individual creativity</a:t>
            </a:r>
          </a:p>
        </p:txBody>
      </p:sp>
    </p:spTree>
    <p:extLst>
      <p:ext uri="{BB962C8B-B14F-4D97-AF65-F5344CB8AC3E}">
        <p14:creationId xmlns:p14="http://schemas.microsoft.com/office/powerpoint/2010/main" val="48296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915" y="1098781"/>
            <a:ext cx="82919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COMPREHENSIVE DESIGNER </a:t>
            </a:r>
            <a:r>
              <a:rPr lang="en-US" sz="2000" dirty="0"/>
              <a:t>- Fuller via </a:t>
            </a:r>
            <a:r>
              <a:rPr lang="en-US" sz="2000" dirty="0" smtClean="0"/>
              <a:t>Turner</a:t>
            </a:r>
          </a:p>
          <a:p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tribal = new flexible mode of living that was connected to landscape (ecosystem)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connection of local and global - McLuhan, togetherness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collective consciousness (USCO - "Just Us")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rugged individualism - each </a:t>
            </a:r>
            <a:r>
              <a:rPr lang="en-US" sz="2000" dirty="0"/>
              <a:t>of us can be an engineer and an artist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nomadic individual </a:t>
            </a:r>
            <a:r>
              <a:rPr lang="en-US" sz="2000" dirty="0" smtClean="0"/>
              <a:t>– cowboy, </a:t>
            </a:r>
            <a:r>
              <a:rPr lang="en-US" sz="2000" dirty="0" err="1" smtClean="0"/>
              <a:t>indian</a:t>
            </a:r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social status does not matter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err="1" smtClean="0"/>
              <a:t>amatuerism</a:t>
            </a:r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take products of industrialization (and military science) and shrink it down to small-scale applications </a:t>
            </a:r>
          </a:p>
        </p:txBody>
      </p:sp>
    </p:spTree>
    <p:extLst>
      <p:ext uri="{BB962C8B-B14F-4D97-AF65-F5344CB8AC3E}">
        <p14:creationId xmlns:p14="http://schemas.microsoft.com/office/powerpoint/2010/main" val="4829694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129</TotalTime>
  <Words>457</Words>
  <Application>Microsoft Macintosh PowerPoint</Application>
  <PresentationFormat>On-screen Show (4:3)</PresentationFormat>
  <Paragraphs>47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Default Theme</vt:lpstr>
      <vt:lpstr>1_Default Theme</vt:lpstr>
      <vt:lpstr>2_Default Theme</vt:lpstr>
      <vt:lpstr>3_Default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Dusseault</dc:creator>
  <cp:lastModifiedBy>Ruth Dusseault</cp:lastModifiedBy>
  <cp:revision>17</cp:revision>
  <dcterms:created xsi:type="dcterms:W3CDTF">2016-10-10T15:26:41Z</dcterms:created>
  <dcterms:modified xsi:type="dcterms:W3CDTF">2017-02-27T21:06:54Z</dcterms:modified>
</cp:coreProperties>
</file>